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82" r:id="rId2"/>
    <p:sldId id="258" r:id="rId3"/>
    <p:sldId id="349" r:id="rId4"/>
    <p:sldId id="264" r:id="rId5"/>
    <p:sldId id="357" r:id="rId6"/>
    <p:sldId id="358" r:id="rId7"/>
    <p:sldId id="283" r:id="rId8"/>
    <p:sldId id="359" r:id="rId9"/>
    <p:sldId id="291" r:id="rId10"/>
    <p:sldId id="294" r:id="rId11"/>
    <p:sldId id="296" r:id="rId12"/>
    <p:sldId id="297" r:id="rId13"/>
    <p:sldId id="299" r:id="rId14"/>
    <p:sldId id="305" r:id="rId15"/>
    <p:sldId id="309" r:id="rId16"/>
    <p:sldId id="341" r:id="rId17"/>
    <p:sldId id="362" r:id="rId18"/>
    <p:sldId id="377" r:id="rId19"/>
    <p:sldId id="323" r:id="rId20"/>
    <p:sldId id="330" r:id="rId21"/>
    <p:sldId id="376" r:id="rId22"/>
    <p:sldId id="337" r:id="rId23"/>
    <p:sldId id="338" r:id="rId24"/>
    <p:sldId id="379" r:id="rId25"/>
    <p:sldId id="378" r:id="rId26"/>
    <p:sldId id="344" r:id="rId27"/>
    <p:sldId id="380" r:id="rId28"/>
    <p:sldId id="381" r:id="rId29"/>
  </p:sldIdLst>
  <p:sldSz cx="9144000" cy="6858000" type="screen4x3"/>
  <p:notesSz cx="7099300" cy="102346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454" autoAdjust="0"/>
    <p:restoredTop sz="94718" autoAdjust="0"/>
  </p:normalViewPr>
  <p:slideViewPr>
    <p:cSldViewPr>
      <p:cViewPr>
        <p:scale>
          <a:sx n="70" d="100"/>
          <a:sy n="70" d="100"/>
        </p:scale>
        <p:origin x="-55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6"/>
  <c:chart>
    <c:autoTitleDeleted val="1"/>
    <c:plotArea>
      <c:layout>
        <c:manualLayout>
          <c:layoutTarget val="inner"/>
          <c:xMode val="edge"/>
          <c:yMode val="edge"/>
          <c:x val="0.16431113298337752"/>
          <c:y val="0.13072891878180554"/>
          <c:w val="0.6972964785651824"/>
          <c:h val="0.35184030126628024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Золото</c:v>
                </c:pt>
              </c:strCache>
            </c:strRef>
          </c:tx>
          <c:cat>
            <c:numRef>
              <c:f>Лист1!$A$2:$A$20</c:f>
              <c:numCache>
                <c:formatCode>General</c:formatCode>
                <c:ptCount val="19"/>
                <c:pt idx="0">
                  <c:v>1991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2007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</c:numCache>
            </c:numRef>
          </c:cat>
          <c:val>
            <c:numRef>
              <c:f>Лист1!$B$2:$B$20</c:f>
              <c:numCache>
                <c:formatCode>General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2</c:v>
                </c:pt>
                <c:pt idx="11">
                  <c:v>3</c:v>
                </c:pt>
                <c:pt idx="12">
                  <c:v>2</c:v>
                </c:pt>
                <c:pt idx="13">
                  <c:v>3</c:v>
                </c:pt>
                <c:pt idx="14">
                  <c:v>2</c:v>
                </c:pt>
                <c:pt idx="15">
                  <c:v>2</c:v>
                </c:pt>
                <c:pt idx="16">
                  <c:v>4</c:v>
                </c:pt>
                <c:pt idx="17">
                  <c:v>4</c:v>
                </c:pt>
                <c:pt idx="18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Серебро</c:v>
                </c:pt>
              </c:strCache>
            </c:strRef>
          </c:tx>
          <c:cat>
            <c:numRef>
              <c:f>Лист1!$A$2:$A$20</c:f>
              <c:numCache>
                <c:formatCode>General</c:formatCode>
                <c:ptCount val="19"/>
                <c:pt idx="0">
                  <c:v>1991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2007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</c:numCache>
            </c:numRef>
          </c:cat>
          <c:val>
            <c:numRef>
              <c:f>Лист1!$C$2:$C$20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7">
                  <c:v>1</c:v>
                </c:pt>
                <c:pt idx="8">
                  <c:v>4</c:v>
                </c:pt>
                <c:pt idx="9">
                  <c:v>5</c:v>
                </c:pt>
                <c:pt idx="10">
                  <c:v>3</c:v>
                </c:pt>
                <c:pt idx="11">
                  <c:v>6</c:v>
                </c:pt>
                <c:pt idx="12">
                  <c:v>5</c:v>
                </c:pt>
                <c:pt idx="13">
                  <c:v>3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  <c:pt idx="17">
                  <c:v>2</c:v>
                </c:pt>
                <c:pt idx="18">
                  <c:v>0</c:v>
                </c:pt>
              </c:numCache>
            </c:numRef>
          </c:val>
        </c:ser>
        <c:axId val="126925440"/>
        <c:axId val="126931328"/>
      </c:barChart>
      <c:catAx>
        <c:axId val="126925440"/>
        <c:scaling>
          <c:orientation val="minMax"/>
        </c:scaling>
        <c:axPos val="b"/>
        <c:numFmt formatCode="General" sourceLinked="1"/>
        <c:majorTickMark val="none"/>
        <c:tickLblPos val="nextTo"/>
        <c:crossAx val="126931328"/>
        <c:crosses val="autoZero"/>
        <c:auto val="1"/>
        <c:lblAlgn val="ctr"/>
        <c:lblOffset val="100"/>
      </c:catAx>
      <c:valAx>
        <c:axId val="126931328"/>
        <c:scaling>
          <c:orientation val="minMax"/>
        </c:scaling>
        <c:axPos val="l"/>
        <c:majorGridlines/>
        <c:numFmt formatCode="General" sourceLinked="1"/>
        <c:tickLblPos val="nextTo"/>
        <c:crossAx val="12692544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E544E6-C0FF-41A6-AC22-900E43A907CD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B32B76-E17C-40E5-977A-D2D7A03986F8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291C5132-F79E-4F2C-B225-3ADF6E51E794}" type="parTrans" cxnId="{C647B72D-3393-48C6-8480-1CA41844B697}">
      <dgm:prSet/>
      <dgm:spPr/>
      <dgm:t>
        <a:bodyPr/>
        <a:lstStyle/>
        <a:p>
          <a:endParaRPr lang="ru-RU"/>
        </a:p>
      </dgm:t>
    </dgm:pt>
    <dgm:pt modelId="{86A8DDE2-8FB9-4307-A96F-A3D6B2BF79C7}" type="sibTrans" cxnId="{C647B72D-3393-48C6-8480-1CA41844B697}">
      <dgm:prSet/>
      <dgm:spPr/>
      <dgm:t>
        <a:bodyPr/>
        <a:lstStyle/>
        <a:p>
          <a:endParaRPr lang="ru-RU"/>
        </a:p>
      </dgm:t>
    </dgm:pt>
    <dgm:pt modelId="{7C004075-DC04-461B-8C5C-3A2DD5CC3B56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rPr>
            <a:t>На основе анализа архивных материалов школьного музея рассмотреть историю развития </a:t>
          </a:r>
          <a:r>
            <a:rPr lang="ru-RU" sz="2400" dirty="0" err="1" smtClean="0">
              <a:latin typeface="Times New Roman" pitchFamily="18" charset="0"/>
              <a:ea typeface="Calibri" pitchFamily="34" charset="0"/>
              <a:cs typeface="Times New Roman" pitchFamily="18" charset="0"/>
            </a:rPr>
            <a:t>Габишевской</a:t>
          </a:r>
          <a:r>
            <a: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rPr>
            <a:t> школы</a:t>
          </a:r>
          <a:endParaRPr lang="ru-RU" sz="2400" dirty="0"/>
        </a:p>
      </dgm:t>
    </dgm:pt>
    <dgm:pt modelId="{849F44AC-A1A4-4405-B56E-F2F525F189AC}" type="parTrans" cxnId="{A96936E0-7838-4182-A0C1-C493B0D2FFF7}">
      <dgm:prSet/>
      <dgm:spPr/>
      <dgm:t>
        <a:bodyPr/>
        <a:lstStyle/>
        <a:p>
          <a:endParaRPr lang="ru-RU"/>
        </a:p>
      </dgm:t>
    </dgm:pt>
    <dgm:pt modelId="{8DF99BF8-CFD9-415F-9708-403774999F81}" type="sibTrans" cxnId="{A96936E0-7838-4182-A0C1-C493B0D2FFF7}">
      <dgm:prSet/>
      <dgm:spPr/>
      <dgm:t>
        <a:bodyPr/>
        <a:lstStyle/>
        <a:p>
          <a:endParaRPr lang="ru-RU"/>
        </a:p>
      </dgm:t>
    </dgm:pt>
    <dgm:pt modelId="{251B7102-AB39-4982-ACEB-80ECF68A2EA8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F7E26DFE-2334-42A6-A538-B641936C6F88}" type="parTrans" cxnId="{F7E057D3-5425-491E-AF16-9387909057AC}">
      <dgm:prSet/>
      <dgm:spPr/>
      <dgm:t>
        <a:bodyPr/>
        <a:lstStyle/>
        <a:p>
          <a:endParaRPr lang="ru-RU"/>
        </a:p>
      </dgm:t>
    </dgm:pt>
    <dgm:pt modelId="{0ABBBC34-1203-4685-9CD0-F02B2A89FF49}" type="sibTrans" cxnId="{F7E057D3-5425-491E-AF16-9387909057AC}">
      <dgm:prSet/>
      <dgm:spPr/>
      <dgm:t>
        <a:bodyPr/>
        <a:lstStyle/>
        <a:p>
          <a:endParaRPr lang="ru-RU"/>
        </a:p>
      </dgm:t>
    </dgm:pt>
    <dgm:pt modelId="{DEF3903C-F35C-47DA-A54A-CE4E2BB35D47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Обобщить информацию о руководителях образовательного учреждения с 1986 по 2014 год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3ACEC4B-E270-4E88-BD24-7FDDB0378B1E}" type="sibTrans" cxnId="{1C8FB347-100A-480A-99A9-DDD6BDFA8827}">
      <dgm:prSet/>
      <dgm:spPr/>
      <dgm:t>
        <a:bodyPr/>
        <a:lstStyle/>
        <a:p>
          <a:endParaRPr lang="ru-RU"/>
        </a:p>
      </dgm:t>
    </dgm:pt>
    <dgm:pt modelId="{8252CDEF-57E9-465E-B1DE-E2F72718166D}" type="parTrans" cxnId="{1C8FB347-100A-480A-99A9-DDD6BDFA8827}">
      <dgm:prSet/>
      <dgm:spPr/>
      <dgm:t>
        <a:bodyPr/>
        <a:lstStyle/>
        <a:p>
          <a:endParaRPr lang="ru-RU"/>
        </a:p>
      </dgm:t>
    </dgm:pt>
    <dgm:pt modelId="{F0882D52-D3A9-4D57-B8CB-6FBDFD941CC5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9892779-EC1D-462E-AD36-6765E0612124}" type="sibTrans" cxnId="{AA9C0477-7C15-4677-B69A-6791E2E66D80}">
      <dgm:prSet/>
      <dgm:spPr/>
      <dgm:t>
        <a:bodyPr/>
        <a:lstStyle/>
        <a:p>
          <a:endParaRPr lang="ru-RU"/>
        </a:p>
      </dgm:t>
    </dgm:pt>
    <dgm:pt modelId="{C6B0C161-1973-428C-AC18-202C0CA34328}" type="parTrans" cxnId="{AA9C0477-7C15-4677-B69A-6791E2E66D80}">
      <dgm:prSet/>
      <dgm:spPr/>
      <dgm:t>
        <a:bodyPr/>
        <a:lstStyle/>
        <a:p>
          <a:endParaRPr lang="ru-RU"/>
        </a:p>
      </dgm:t>
    </dgm:pt>
    <dgm:pt modelId="{525E3954-84F0-41C8-ADD7-001667B2B5D0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Систематизировать материал о выпускниках школы, достигших успехов в выбранном направлении деятельности</a:t>
          </a:r>
          <a:endParaRPr lang="ru-RU" sz="6200" dirty="0">
            <a:latin typeface="Times New Roman" pitchFamily="18" charset="0"/>
            <a:cs typeface="Times New Roman" pitchFamily="18" charset="0"/>
          </a:endParaRPr>
        </a:p>
      </dgm:t>
    </dgm:pt>
    <dgm:pt modelId="{E8C02B75-7637-4085-B350-B2D81904AEE2}" type="sibTrans" cxnId="{88B3AEF3-D1D6-44EA-8B09-4794A1D53B7C}">
      <dgm:prSet/>
      <dgm:spPr/>
      <dgm:t>
        <a:bodyPr/>
        <a:lstStyle/>
        <a:p>
          <a:endParaRPr lang="ru-RU"/>
        </a:p>
      </dgm:t>
    </dgm:pt>
    <dgm:pt modelId="{314DAE06-3E31-4F55-AE7B-D1E052F08794}" type="parTrans" cxnId="{88B3AEF3-D1D6-44EA-8B09-4794A1D53B7C}">
      <dgm:prSet/>
      <dgm:spPr/>
      <dgm:t>
        <a:bodyPr/>
        <a:lstStyle/>
        <a:p>
          <a:endParaRPr lang="ru-RU"/>
        </a:p>
      </dgm:t>
    </dgm:pt>
    <dgm:pt modelId="{0EADC098-C75B-4785-AB39-F858787B78B7}" type="pres">
      <dgm:prSet presAssocID="{70E544E6-C0FF-41A6-AC22-900E43A907C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527F87-4A59-420B-BC21-68E2CF2FB61B}" type="pres">
      <dgm:prSet presAssocID="{9BB32B76-E17C-40E5-977A-D2D7A03986F8}" presName="composite" presStyleCnt="0"/>
      <dgm:spPr/>
    </dgm:pt>
    <dgm:pt modelId="{70BF245B-9C28-4EA7-B04A-0C6E9165CC88}" type="pres">
      <dgm:prSet presAssocID="{9BB32B76-E17C-40E5-977A-D2D7A03986F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DC95C9-84B5-4B11-B3B6-5F259B01FADB}" type="pres">
      <dgm:prSet presAssocID="{9BB32B76-E17C-40E5-977A-D2D7A03986F8}" presName="descendantText" presStyleLbl="alignAcc1" presStyleIdx="0" presStyleCnt="3" custScaleY="1628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44A606-D571-4903-90A1-375CA5F961AF}" type="pres">
      <dgm:prSet presAssocID="{86A8DDE2-8FB9-4307-A96F-A3D6B2BF79C7}" presName="sp" presStyleCnt="0"/>
      <dgm:spPr/>
    </dgm:pt>
    <dgm:pt modelId="{A5A1FDB1-A81E-45D1-8C7E-564A31784A6C}" type="pres">
      <dgm:prSet presAssocID="{251B7102-AB39-4982-ACEB-80ECF68A2EA8}" presName="composite" presStyleCnt="0"/>
      <dgm:spPr/>
    </dgm:pt>
    <dgm:pt modelId="{83DC8B5B-B5D4-4896-AC61-84FA39FF90F5}" type="pres">
      <dgm:prSet presAssocID="{251B7102-AB39-4982-ACEB-80ECF68A2EA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43ED1-1E1A-4117-A3FA-2C5CC2B5D69C}" type="pres">
      <dgm:prSet presAssocID="{251B7102-AB39-4982-ACEB-80ECF68A2EA8}" presName="descendantText" presStyleLbl="alignAcc1" presStyleIdx="1" presStyleCnt="3" custScaleY="115603" custLinFactNeighborX="-470" custLinFactNeighborY="3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18433A-1C97-482C-A138-2A222D0E52E0}" type="pres">
      <dgm:prSet presAssocID="{0ABBBC34-1203-4685-9CD0-F02B2A89FF49}" presName="sp" presStyleCnt="0"/>
      <dgm:spPr/>
    </dgm:pt>
    <dgm:pt modelId="{1A3C99A2-F4ED-4F35-AEBA-7B9D28791A93}" type="pres">
      <dgm:prSet presAssocID="{F0882D52-D3A9-4D57-B8CB-6FBDFD941CC5}" presName="composite" presStyleCnt="0"/>
      <dgm:spPr/>
    </dgm:pt>
    <dgm:pt modelId="{43BE39B9-E799-44C0-B42F-20E8F957C6E5}" type="pres">
      <dgm:prSet presAssocID="{F0882D52-D3A9-4D57-B8CB-6FBDFD941CC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A9EC3F-1DC5-490D-8255-E4934D5D7C68}" type="pres">
      <dgm:prSet presAssocID="{F0882D52-D3A9-4D57-B8CB-6FBDFD941CC5}" presName="descendantText" presStyleLbl="alignAcc1" presStyleIdx="2" presStyleCnt="3" custScaleY="182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B3AEF3-D1D6-44EA-8B09-4794A1D53B7C}" srcId="{F0882D52-D3A9-4D57-B8CB-6FBDFD941CC5}" destId="{525E3954-84F0-41C8-ADD7-001667B2B5D0}" srcOrd="0" destOrd="0" parTransId="{314DAE06-3E31-4F55-AE7B-D1E052F08794}" sibTransId="{E8C02B75-7637-4085-B350-B2D81904AEE2}"/>
    <dgm:cxn modelId="{5D974476-8CBD-4620-8FB6-A207D9658BB2}" type="presOf" srcId="{DEF3903C-F35C-47DA-A54A-CE4E2BB35D47}" destId="{39D43ED1-1E1A-4117-A3FA-2C5CC2B5D69C}" srcOrd="0" destOrd="0" presId="urn:microsoft.com/office/officeart/2005/8/layout/chevron2"/>
    <dgm:cxn modelId="{9AF47F75-3E55-4D2B-868C-00D0B45748F4}" type="presOf" srcId="{70E544E6-C0FF-41A6-AC22-900E43A907CD}" destId="{0EADC098-C75B-4785-AB39-F858787B78B7}" srcOrd="0" destOrd="0" presId="urn:microsoft.com/office/officeart/2005/8/layout/chevron2"/>
    <dgm:cxn modelId="{F7E057D3-5425-491E-AF16-9387909057AC}" srcId="{70E544E6-C0FF-41A6-AC22-900E43A907CD}" destId="{251B7102-AB39-4982-ACEB-80ECF68A2EA8}" srcOrd="1" destOrd="0" parTransId="{F7E26DFE-2334-42A6-A538-B641936C6F88}" sibTransId="{0ABBBC34-1203-4685-9CD0-F02B2A89FF49}"/>
    <dgm:cxn modelId="{1C8FB347-100A-480A-99A9-DDD6BDFA8827}" srcId="{251B7102-AB39-4982-ACEB-80ECF68A2EA8}" destId="{DEF3903C-F35C-47DA-A54A-CE4E2BB35D47}" srcOrd="0" destOrd="0" parTransId="{8252CDEF-57E9-465E-B1DE-E2F72718166D}" sibTransId="{73ACEC4B-E270-4E88-BD24-7FDDB0378B1E}"/>
    <dgm:cxn modelId="{C647B72D-3393-48C6-8480-1CA41844B697}" srcId="{70E544E6-C0FF-41A6-AC22-900E43A907CD}" destId="{9BB32B76-E17C-40E5-977A-D2D7A03986F8}" srcOrd="0" destOrd="0" parTransId="{291C5132-F79E-4F2C-B225-3ADF6E51E794}" sibTransId="{86A8DDE2-8FB9-4307-A96F-A3D6B2BF79C7}"/>
    <dgm:cxn modelId="{36E57980-F44A-402B-B02A-A9816BB61DD3}" type="presOf" srcId="{F0882D52-D3A9-4D57-B8CB-6FBDFD941CC5}" destId="{43BE39B9-E799-44C0-B42F-20E8F957C6E5}" srcOrd="0" destOrd="0" presId="urn:microsoft.com/office/officeart/2005/8/layout/chevron2"/>
    <dgm:cxn modelId="{4FD53031-74BA-44A7-9F9F-6015757D6E8D}" type="presOf" srcId="{9BB32B76-E17C-40E5-977A-D2D7A03986F8}" destId="{70BF245B-9C28-4EA7-B04A-0C6E9165CC88}" srcOrd="0" destOrd="0" presId="urn:microsoft.com/office/officeart/2005/8/layout/chevron2"/>
    <dgm:cxn modelId="{E6149301-59A4-48A7-8F95-A9FD44773C48}" type="presOf" srcId="{525E3954-84F0-41C8-ADD7-001667B2B5D0}" destId="{99A9EC3F-1DC5-490D-8255-E4934D5D7C68}" srcOrd="0" destOrd="0" presId="urn:microsoft.com/office/officeart/2005/8/layout/chevron2"/>
    <dgm:cxn modelId="{6A510EFD-5884-4A6E-A30E-EF11CC0EBB94}" type="presOf" srcId="{7C004075-DC04-461B-8C5C-3A2DD5CC3B56}" destId="{74DC95C9-84B5-4B11-B3B6-5F259B01FADB}" srcOrd="0" destOrd="0" presId="urn:microsoft.com/office/officeart/2005/8/layout/chevron2"/>
    <dgm:cxn modelId="{A96936E0-7838-4182-A0C1-C493B0D2FFF7}" srcId="{9BB32B76-E17C-40E5-977A-D2D7A03986F8}" destId="{7C004075-DC04-461B-8C5C-3A2DD5CC3B56}" srcOrd="0" destOrd="0" parTransId="{849F44AC-A1A4-4405-B56E-F2F525F189AC}" sibTransId="{8DF99BF8-CFD9-415F-9708-403774999F81}"/>
    <dgm:cxn modelId="{AA9C0477-7C15-4677-B69A-6791E2E66D80}" srcId="{70E544E6-C0FF-41A6-AC22-900E43A907CD}" destId="{F0882D52-D3A9-4D57-B8CB-6FBDFD941CC5}" srcOrd="2" destOrd="0" parTransId="{C6B0C161-1973-428C-AC18-202C0CA34328}" sibTransId="{49892779-EC1D-462E-AD36-6765E0612124}"/>
    <dgm:cxn modelId="{04F5E900-C71F-4509-9ECE-937DE337BC00}" type="presOf" srcId="{251B7102-AB39-4982-ACEB-80ECF68A2EA8}" destId="{83DC8B5B-B5D4-4896-AC61-84FA39FF90F5}" srcOrd="0" destOrd="0" presId="urn:microsoft.com/office/officeart/2005/8/layout/chevron2"/>
    <dgm:cxn modelId="{EBEB2500-7B2A-4AEE-8210-10F57A99DC93}" type="presParOf" srcId="{0EADC098-C75B-4785-AB39-F858787B78B7}" destId="{8A527F87-4A59-420B-BC21-68E2CF2FB61B}" srcOrd="0" destOrd="0" presId="urn:microsoft.com/office/officeart/2005/8/layout/chevron2"/>
    <dgm:cxn modelId="{150D0219-EB2E-4680-B024-AA1D0FA190B3}" type="presParOf" srcId="{8A527F87-4A59-420B-BC21-68E2CF2FB61B}" destId="{70BF245B-9C28-4EA7-B04A-0C6E9165CC88}" srcOrd="0" destOrd="0" presId="urn:microsoft.com/office/officeart/2005/8/layout/chevron2"/>
    <dgm:cxn modelId="{D241C7CD-B5B3-4172-A66C-3312A9C64679}" type="presParOf" srcId="{8A527F87-4A59-420B-BC21-68E2CF2FB61B}" destId="{74DC95C9-84B5-4B11-B3B6-5F259B01FADB}" srcOrd="1" destOrd="0" presId="urn:microsoft.com/office/officeart/2005/8/layout/chevron2"/>
    <dgm:cxn modelId="{9A84A73E-FA5F-4448-A5D0-712F32ACA17B}" type="presParOf" srcId="{0EADC098-C75B-4785-AB39-F858787B78B7}" destId="{7044A606-D571-4903-90A1-375CA5F961AF}" srcOrd="1" destOrd="0" presId="urn:microsoft.com/office/officeart/2005/8/layout/chevron2"/>
    <dgm:cxn modelId="{FAD30F22-F096-47B5-886E-77CB60164756}" type="presParOf" srcId="{0EADC098-C75B-4785-AB39-F858787B78B7}" destId="{A5A1FDB1-A81E-45D1-8C7E-564A31784A6C}" srcOrd="2" destOrd="0" presId="urn:microsoft.com/office/officeart/2005/8/layout/chevron2"/>
    <dgm:cxn modelId="{FCC8876A-588D-4BB0-BC8A-5A945C7B6DE3}" type="presParOf" srcId="{A5A1FDB1-A81E-45D1-8C7E-564A31784A6C}" destId="{83DC8B5B-B5D4-4896-AC61-84FA39FF90F5}" srcOrd="0" destOrd="0" presId="urn:microsoft.com/office/officeart/2005/8/layout/chevron2"/>
    <dgm:cxn modelId="{BBED2AD6-645C-4FA3-892C-78FAE97D6AA5}" type="presParOf" srcId="{A5A1FDB1-A81E-45D1-8C7E-564A31784A6C}" destId="{39D43ED1-1E1A-4117-A3FA-2C5CC2B5D69C}" srcOrd="1" destOrd="0" presId="urn:microsoft.com/office/officeart/2005/8/layout/chevron2"/>
    <dgm:cxn modelId="{73C9E65A-CB17-4D1E-BEF7-46864BBE610D}" type="presParOf" srcId="{0EADC098-C75B-4785-AB39-F858787B78B7}" destId="{1118433A-1C97-482C-A138-2A222D0E52E0}" srcOrd="3" destOrd="0" presId="urn:microsoft.com/office/officeart/2005/8/layout/chevron2"/>
    <dgm:cxn modelId="{FC01FD8B-5EB6-463C-AE19-6445A1E9F324}" type="presParOf" srcId="{0EADC098-C75B-4785-AB39-F858787B78B7}" destId="{1A3C99A2-F4ED-4F35-AEBA-7B9D28791A93}" srcOrd="4" destOrd="0" presId="urn:microsoft.com/office/officeart/2005/8/layout/chevron2"/>
    <dgm:cxn modelId="{94BFE2DD-844A-469F-9E24-90626387620C}" type="presParOf" srcId="{1A3C99A2-F4ED-4F35-AEBA-7B9D28791A93}" destId="{43BE39B9-E799-44C0-B42F-20E8F957C6E5}" srcOrd="0" destOrd="0" presId="urn:microsoft.com/office/officeart/2005/8/layout/chevron2"/>
    <dgm:cxn modelId="{E9098928-8F0C-43C2-A031-84FD39029365}" type="presParOf" srcId="{1A3C99A2-F4ED-4F35-AEBA-7B9D28791A93}" destId="{99A9EC3F-1DC5-490D-8255-E4934D5D7C68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828035-5D27-4B0C-A7F6-8D6F74F15D38}" type="doc">
      <dgm:prSet loTypeId="urn:microsoft.com/office/officeart/2005/8/layout/chevron2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E84AE179-9BEC-48EF-98EF-5717C81107DE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5868F0B-85DF-4AD0-81B3-26201FF08DE5}" type="parTrans" cxnId="{25B07010-ECAE-433B-8A5D-3F6D1CD69426}">
      <dgm:prSet/>
      <dgm:spPr/>
      <dgm:t>
        <a:bodyPr/>
        <a:lstStyle/>
        <a:p>
          <a:endParaRPr lang="ru-RU"/>
        </a:p>
      </dgm:t>
    </dgm:pt>
    <dgm:pt modelId="{C51D1961-FBE3-4BBC-AA3C-39B5E0FC0DBC}" type="sibTrans" cxnId="{25B07010-ECAE-433B-8A5D-3F6D1CD69426}">
      <dgm:prSet/>
      <dgm:spPr/>
      <dgm:t>
        <a:bodyPr/>
        <a:lstStyle/>
        <a:p>
          <a:endParaRPr lang="ru-RU"/>
        </a:p>
      </dgm:t>
    </dgm:pt>
    <dgm:pt modelId="{C59D50A6-6E88-480A-B996-0784F5481EC2}">
      <dgm:prSet phldrT="[Текст]" custT="1"/>
      <dgm:spPr/>
      <dgm:t>
        <a:bodyPr/>
        <a:lstStyle/>
        <a:p>
          <a:pPr algn="just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Наша исследовательская работа – это первая попытка обобщить историю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Габишевской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средней школы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CC57D3B9-E051-41D6-A74D-F024A8E4B511}" type="parTrans" cxnId="{FFE60128-33FE-4683-AE1B-182D28E24FF2}">
      <dgm:prSet/>
      <dgm:spPr/>
      <dgm:t>
        <a:bodyPr/>
        <a:lstStyle/>
        <a:p>
          <a:endParaRPr lang="ru-RU"/>
        </a:p>
      </dgm:t>
    </dgm:pt>
    <dgm:pt modelId="{67D80CFC-B05E-45AC-832B-4081943ABA88}" type="sibTrans" cxnId="{FFE60128-33FE-4683-AE1B-182D28E24FF2}">
      <dgm:prSet/>
      <dgm:spPr/>
      <dgm:t>
        <a:bodyPr/>
        <a:lstStyle/>
        <a:p>
          <a:endParaRPr lang="ru-RU"/>
        </a:p>
      </dgm:t>
    </dgm:pt>
    <dgm:pt modelId="{F126C8BA-C853-48B2-99AB-163A5604521F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BD446365-49B6-4F03-9743-01AAC40063A9}" type="parTrans" cxnId="{24ED315D-BF5D-48D4-8E23-BFBF336BB760}">
      <dgm:prSet/>
      <dgm:spPr/>
      <dgm:t>
        <a:bodyPr/>
        <a:lstStyle/>
        <a:p>
          <a:endParaRPr lang="ru-RU"/>
        </a:p>
      </dgm:t>
    </dgm:pt>
    <dgm:pt modelId="{8843B431-1D00-4B11-B369-EF82528286E0}" type="sibTrans" cxnId="{24ED315D-BF5D-48D4-8E23-BFBF336BB760}">
      <dgm:prSet/>
      <dgm:spPr/>
      <dgm:t>
        <a:bodyPr/>
        <a:lstStyle/>
        <a:p>
          <a:endParaRPr lang="ru-RU"/>
        </a:p>
      </dgm:t>
    </dgm:pt>
    <dgm:pt modelId="{C8F64050-08F1-4A2C-BCB0-96ABAAC5063A}">
      <dgm:prSet phldrT="[Текст]" custT="1"/>
      <dgm:spPr/>
      <dgm:t>
        <a:bodyPr/>
        <a:lstStyle/>
        <a:p>
          <a:pPr algn="just"/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FDC2D858-CDD9-498D-B370-E2143029CD1D}" type="parTrans" cxnId="{01DC79D1-6FD6-48D6-8413-6971ED61A8D7}">
      <dgm:prSet/>
      <dgm:spPr/>
      <dgm:t>
        <a:bodyPr/>
        <a:lstStyle/>
        <a:p>
          <a:endParaRPr lang="ru-RU"/>
        </a:p>
      </dgm:t>
    </dgm:pt>
    <dgm:pt modelId="{373A8ABA-9F79-4E2A-9F95-6B6F6249D4B8}" type="sibTrans" cxnId="{01DC79D1-6FD6-48D6-8413-6971ED61A8D7}">
      <dgm:prSet/>
      <dgm:spPr/>
      <dgm:t>
        <a:bodyPr/>
        <a:lstStyle/>
        <a:p>
          <a:endParaRPr lang="ru-RU"/>
        </a:p>
      </dgm:t>
    </dgm:pt>
    <dgm:pt modelId="{DC29F900-401D-4C83-9CA0-16CD45164C59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8D658503-2299-416C-819B-5A1FCEC0BB75}" type="parTrans" cxnId="{8AB282D5-A7C2-4EA8-8671-28255D8C3544}">
      <dgm:prSet/>
      <dgm:spPr/>
      <dgm:t>
        <a:bodyPr/>
        <a:lstStyle/>
        <a:p>
          <a:endParaRPr lang="ru-RU"/>
        </a:p>
      </dgm:t>
    </dgm:pt>
    <dgm:pt modelId="{6398DD98-F9AF-4F75-B883-E63C58716543}" type="sibTrans" cxnId="{8AB282D5-A7C2-4EA8-8671-28255D8C3544}">
      <dgm:prSet/>
      <dgm:spPr/>
      <dgm:t>
        <a:bodyPr/>
        <a:lstStyle/>
        <a:p>
          <a:endParaRPr lang="ru-RU"/>
        </a:p>
      </dgm:t>
    </dgm:pt>
    <dgm:pt modelId="{FB5FB079-46C6-4572-BDA5-B919CADF2986}">
      <dgm:prSet phldrT="[Текст]" custT="1"/>
      <dgm:spPr/>
      <dgm:t>
        <a:bodyPr/>
        <a:lstStyle/>
        <a:p>
          <a:pPr algn="just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В связи с вышеперечисленными заслугами и достижениями, мы считаем, что МБОУ «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Габишевская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СОШ» вполне конкурентоспособна в сфере образовательных услуг. Доказательством также служит включение ОУ в список «100 лучших образовательных организаций сельской местности» Республики Татарстан.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ADA4FE64-2DD1-4AC1-BD14-6C1C27BA14CC}" type="parTrans" cxnId="{8D5BC835-F41D-4ABA-9613-0120CAFDF1DC}">
      <dgm:prSet/>
      <dgm:spPr/>
      <dgm:t>
        <a:bodyPr/>
        <a:lstStyle/>
        <a:p>
          <a:endParaRPr lang="ru-RU"/>
        </a:p>
      </dgm:t>
    </dgm:pt>
    <dgm:pt modelId="{9ADE5881-100D-4968-A87E-D8D7CFE66212}" type="sibTrans" cxnId="{8D5BC835-F41D-4ABA-9613-0120CAFDF1DC}">
      <dgm:prSet/>
      <dgm:spPr/>
      <dgm:t>
        <a:bodyPr/>
        <a:lstStyle/>
        <a:p>
          <a:endParaRPr lang="ru-RU"/>
        </a:p>
      </dgm:t>
    </dgm:pt>
    <dgm:pt modelId="{B9AE2477-9479-4C8D-84DE-D7394436925C}">
      <dgm:prSet phldrT="[Текст]" custT="1"/>
      <dgm:spPr/>
      <dgm:t>
        <a:bodyPr/>
        <a:lstStyle/>
        <a:p>
          <a:pPr algn="just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Школа существует 28 лет. За это время в ОУ сложился компетентный педагогический коллектив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10948A1F-F26D-492A-BC47-E62008E0E78D}" type="parTrans" cxnId="{F968C11A-8D63-4858-B585-13B91F724A80}">
      <dgm:prSet/>
      <dgm:spPr/>
      <dgm:t>
        <a:bodyPr/>
        <a:lstStyle/>
        <a:p>
          <a:endParaRPr lang="ru-RU"/>
        </a:p>
      </dgm:t>
    </dgm:pt>
    <dgm:pt modelId="{D944D195-2EFF-4F9E-B162-143628F7EE3D}" type="sibTrans" cxnId="{F968C11A-8D63-4858-B585-13B91F724A80}">
      <dgm:prSet/>
      <dgm:spPr/>
      <dgm:t>
        <a:bodyPr/>
        <a:lstStyle/>
        <a:p>
          <a:endParaRPr lang="ru-RU"/>
        </a:p>
      </dgm:t>
    </dgm:pt>
    <dgm:pt modelId="{1D826D72-D441-43C5-9742-B120A07F554C}">
      <dgm:prSet phldrT="[Текст]" custT="1"/>
      <dgm:spPr/>
      <dgm:t>
        <a:bodyPr/>
        <a:lstStyle/>
        <a:p>
          <a:pPr algn="l"/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D1B67B38-6DFB-4725-92BC-A8F3016AF88D}" type="parTrans" cxnId="{07564439-540A-4A68-AAAA-0D6B63DB3C18}">
      <dgm:prSet/>
      <dgm:spPr/>
      <dgm:t>
        <a:bodyPr/>
        <a:lstStyle/>
        <a:p>
          <a:endParaRPr lang="ru-RU"/>
        </a:p>
      </dgm:t>
    </dgm:pt>
    <dgm:pt modelId="{64459110-E6B1-41C1-B0D9-735F96A93E0E}" type="sibTrans" cxnId="{07564439-540A-4A68-AAAA-0D6B63DB3C18}">
      <dgm:prSet/>
      <dgm:spPr/>
      <dgm:t>
        <a:bodyPr/>
        <a:lstStyle/>
        <a:p>
          <a:endParaRPr lang="ru-RU"/>
        </a:p>
      </dgm:t>
    </dgm:pt>
    <dgm:pt modelId="{64CACC85-F825-407E-9518-63EFABD805B0}">
      <dgm:prSet phldrT="[Текст]" custT="1"/>
      <dgm:spPr/>
      <dgm:t>
        <a:bodyPr/>
        <a:lstStyle/>
        <a:p>
          <a:pPr algn="just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Среди наших выпускников есть знаменитые спортсмены (Нутфуллин Роберт, Ядгаров Искандер), герои – военнослужащие (Моденов Олег, Машин Андрей), успешные артисты, поэты (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Алима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Сафина, Бакирова Аделя и Сергей Штатнов).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62D5A48-C3C1-4776-9F4C-C55D797B73F0}" type="parTrans" cxnId="{87A7806B-8438-4C51-A0BA-D3DD64215044}">
      <dgm:prSet/>
      <dgm:spPr/>
      <dgm:t>
        <a:bodyPr/>
        <a:lstStyle/>
        <a:p>
          <a:endParaRPr lang="ru-RU"/>
        </a:p>
      </dgm:t>
    </dgm:pt>
    <dgm:pt modelId="{DEBB5EDC-2497-4608-9718-B8E617A6A263}" type="sibTrans" cxnId="{87A7806B-8438-4C51-A0BA-D3DD64215044}">
      <dgm:prSet/>
      <dgm:spPr/>
      <dgm:t>
        <a:bodyPr/>
        <a:lstStyle/>
        <a:p>
          <a:endParaRPr lang="ru-RU"/>
        </a:p>
      </dgm:t>
    </dgm:pt>
    <dgm:pt modelId="{8A619A3D-0FFD-4587-AE07-BBCD2CD45181}" type="pres">
      <dgm:prSet presAssocID="{18828035-5D27-4B0C-A7F6-8D6F74F15D3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EEF0DB-99CE-413A-B788-6DB6DF663C08}" type="pres">
      <dgm:prSet presAssocID="{E84AE179-9BEC-48EF-98EF-5717C81107DE}" presName="composite" presStyleCnt="0"/>
      <dgm:spPr/>
      <dgm:t>
        <a:bodyPr/>
        <a:lstStyle/>
        <a:p>
          <a:endParaRPr lang="ru-RU"/>
        </a:p>
      </dgm:t>
    </dgm:pt>
    <dgm:pt modelId="{5F970EAA-E70E-4BD5-82B2-1C2D8A32A317}" type="pres">
      <dgm:prSet presAssocID="{E84AE179-9BEC-48EF-98EF-5717C81107D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C0653E-7505-4EB0-A40B-CF97ABD6B3A3}" type="pres">
      <dgm:prSet presAssocID="{E84AE179-9BEC-48EF-98EF-5717C81107DE}" presName="descendantText" presStyleLbl="alignAcc1" presStyleIdx="0" presStyleCnt="3" custScaleY="1434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470EBB-A1F9-4665-8998-92BE694CF0FC}" type="pres">
      <dgm:prSet presAssocID="{C51D1961-FBE3-4BBC-AA3C-39B5E0FC0DBC}" presName="sp" presStyleCnt="0"/>
      <dgm:spPr/>
      <dgm:t>
        <a:bodyPr/>
        <a:lstStyle/>
        <a:p>
          <a:endParaRPr lang="ru-RU"/>
        </a:p>
      </dgm:t>
    </dgm:pt>
    <dgm:pt modelId="{43843D64-5F0A-4758-85C5-C27CECC82975}" type="pres">
      <dgm:prSet presAssocID="{F126C8BA-C853-48B2-99AB-163A5604521F}" presName="composite" presStyleCnt="0"/>
      <dgm:spPr/>
      <dgm:t>
        <a:bodyPr/>
        <a:lstStyle/>
        <a:p>
          <a:endParaRPr lang="ru-RU"/>
        </a:p>
      </dgm:t>
    </dgm:pt>
    <dgm:pt modelId="{924173B3-90F3-4C56-A290-38D4B55E1C04}" type="pres">
      <dgm:prSet presAssocID="{F126C8BA-C853-48B2-99AB-163A5604521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FEDB18-3096-4F75-A4A3-72D667877474}" type="pres">
      <dgm:prSet presAssocID="{F126C8BA-C853-48B2-99AB-163A5604521F}" presName="descendantText" presStyleLbl="alignAcc1" presStyleIdx="1" presStyleCnt="3" custScaleY="139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93BEE7-B5A6-403D-953A-1220EAC54EA2}" type="pres">
      <dgm:prSet presAssocID="{8843B431-1D00-4B11-B369-EF82528286E0}" presName="sp" presStyleCnt="0"/>
      <dgm:spPr/>
      <dgm:t>
        <a:bodyPr/>
        <a:lstStyle/>
        <a:p>
          <a:endParaRPr lang="ru-RU"/>
        </a:p>
      </dgm:t>
    </dgm:pt>
    <dgm:pt modelId="{8CA45C83-B440-4C9C-832A-5CF5B1661240}" type="pres">
      <dgm:prSet presAssocID="{DC29F900-401D-4C83-9CA0-16CD45164C59}" presName="composite" presStyleCnt="0"/>
      <dgm:spPr/>
      <dgm:t>
        <a:bodyPr/>
        <a:lstStyle/>
        <a:p>
          <a:endParaRPr lang="ru-RU"/>
        </a:p>
      </dgm:t>
    </dgm:pt>
    <dgm:pt modelId="{DB29DD56-4866-4506-8631-2E4739D54298}" type="pres">
      <dgm:prSet presAssocID="{DC29F900-401D-4C83-9CA0-16CD45164C5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45F1E7-5D71-4EFA-B037-4FB3D8CD6283}" type="pres">
      <dgm:prSet presAssocID="{DC29F900-401D-4C83-9CA0-16CD45164C59}" presName="descendantText" presStyleLbl="alignAcc1" presStyleIdx="2" presStyleCnt="3" custScaleY="165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17FBBE-5FDB-4CBE-8131-29514608BCD7}" type="presOf" srcId="{F126C8BA-C853-48B2-99AB-163A5604521F}" destId="{924173B3-90F3-4C56-A290-38D4B55E1C04}" srcOrd="0" destOrd="0" presId="urn:microsoft.com/office/officeart/2005/8/layout/chevron2"/>
    <dgm:cxn modelId="{8D5BC835-F41D-4ABA-9613-0120CAFDF1DC}" srcId="{DC29F900-401D-4C83-9CA0-16CD45164C59}" destId="{FB5FB079-46C6-4572-BDA5-B919CADF2986}" srcOrd="0" destOrd="0" parTransId="{ADA4FE64-2DD1-4AC1-BD14-6C1C27BA14CC}" sibTransId="{9ADE5881-100D-4968-A87E-D8D7CFE66212}"/>
    <dgm:cxn modelId="{AD0DB0A2-EBFB-4B37-A6CA-DD14A1908DB3}" type="presOf" srcId="{C59D50A6-6E88-480A-B996-0784F5481EC2}" destId="{C8C0653E-7505-4EB0-A40B-CF97ABD6B3A3}" srcOrd="0" destOrd="0" presId="urn:microsoft.com/office/officeart/2005/8/layout/chevron2"/>
    <dgm:cxn modelId="{C43D1CD0-D2A0-47E7-9D08-3001C2F7B151}" type="presOf" srcId="{1D826D72-D441-43C5-9742-B120A07F554C}" destId="{6FFEDB18-3096-4F75-A4A3-72D667877474}" srcOrd="0" destOrd="2" presId="urn:microsoft.com/office/officeart/2005/8/layout/chevron2"/>
    <dgm:cxn modelId="{24ED315D-BF5D-48D4-8E23-BFBF336BB760}" srcId="{18828035-5D27-4B0C-A7F6-8D6F74F15D38}" destId="{F126C8BA-C853-48B2-99AB-163A5604521F}" srcOrd="1" destOrd="0" parTransId="{BD446365-49B6-4F03-9743-01AAC40063A9}" sibTransId="{8843B431-1D00-4B11-B369-EF82528286E0}"/>
    <dgm:cxn modelId="{25B07010-ECAE-433B-8A5D-3F6D1CD69426}" srcId="{18828035-5D27-4B0C-A7F6-8D6F74F15D38}" destId="{E84AE179-9BEC-48EF-98EF-5717C81107DE}" srcOrd="0" destOrd="0" parTransId="{95868F0B-85DF-4AD0-81B3-26201FF08DE5}" sibTransId="{C51D1961-FBE3-4BBC-AA3C-39B5E0FC0DBC}"/>
    <dgm:cxn modelId="{07564439-540A-4A68-AAAA-0D6B63DB3C18}" srcId="{F126C8BA-C853-48B2-99AB-163A5604521F}" destId="{1D826D72-D441-43C5-9742-B120A07F554C}" srcOrd="2" destOrd="0" parTransId="{D1B67B38-6DFB-4725-92BC-A8F3016AF88D}" sibTransId="{64459110-E6B1-41C1-B0D9-735F96A93E0E}"/>
    <dgm:cxn modelId="{954EDE50-33A4-4B0C-8FF2-A44932B528C6}" type="presOf" srcId="{C8F64050-08F1-4A2C-BCB0-96ABAAC5063A}" destId="{6FFEDB18-3096-4F75-A4A3-72D667877474}" srcOrd="0" destOrd="0" presId="urn:microsoft.com/office/officeart/2005/8/layout/chevron2"/>
    <dgm:cxn modelId="{F968C11A-8D63-4858-B585-13B91F724A80}" srcId="{E84AE179-9BEC-48EF-98EF-5717C81107DE}" destId="{B9AE2477-9479-4C8D-84DE-D7394436925C}" srcOrd="1" destOrd="0" parTransId="{10948A1F-F26D-492A-BC47-E62008E0E78D}" sibTransId="{D944D195-2EFF-4F9E-B162-143628F7EE3D}"/>
    <dgm:cxn modelId="{0F1D2F66-8B4B-494F-B611-0A5E106FA11B}" type="presOf" srcId="{DC29F900-401D-4C83-9CA0-16CD45164C59}" destId="{DB29DD56-4866-4506-8631-2E4739D54298}" srcOrd="0" destOrd="0" presId="urn:microsoft.com/office/officeart/2005/8/layout/chevron2"/>
    <dgm:cxn modelId="{01DC79D1-6FD6-48D6-8413-6971ED61A8D7}" srcId="{F126C8BA-C853-48B2-99AB-163A5604521F}" destId="{C8F64050-08F1-4A2C-BCB0-96ABAAC5063A}" srcOrd="0" destOrd="0" parTransId="{FDC2D858-CDD9-498D-B370-E2143029CD1D}" sibTransId="{373A8ABA-9F79-4E2A-9F95-6B6F6249D4B8}"/>
    <dgm:cxn modelId="{D40D6822-3257-414D-BB6F-B59140F66E8F}" type="presOf" srcId="{FB5FB079-46C6-4572-BDA5-B919CADF2986}" destId="{3445F1E7-5D71-4EFA-B037-4FB3D8CD6283}" srcOrd="0" destOrd="0" presId="urn:microsoft.com/office/officeart/2005/8/layout/chevron2"/>
    <dgm:cxn modelId="{EF64C0C1-1321-4C8B-8375-594299F923DE}" type="presOf" srcId="{E84AE179-9BEC-48EF-98EF-5717C81107DE}" destId="{5F970EAA-E70E-4BD5-82B2-1C2D8A32A317}" srcOrd="0" destOrd="0" presId="urn:microsoft.com/office/officeart/2005/8/layout/chevron2"/>
    <dgm:cxn modelId="{3673140B-9CB1-47BF-B752-81097228C828}" type="presOf" srcId="{18828035-5D27-4B0C-A7F6-8D6F74F15D38}" destId="{8A619A3D-0FFD-4587-AE07-BBCD2CD45181}" srcOrd="0" destOrd="0" presId="urn:microsoft.com/office/officeart/2005/8/layout/chevron2"/>
    <dgm:cxn modelId="{FFE60128-33FE-4683-AE1B-182D28E24FF2}" srcId="{E84AE179-9BEC-48EF-98EF-5717C81107DE}" destId="{C59D50A6-6E88-480A-B996-0784F5481EC2}" srcOrd="0" destOrd="0" parTransId="{CC57D3B9-E051-41D6-A74D-F024A8E4B511}" sibTransId="{67D80CFC-B05E-45AC-832B-4081943ABA88}"/>
    <dgm:cxn modelId="{87A7806B-8438-4C51-A0BA-D3DD64215044}" srcId="{F126C8BA-C853-48B2-99AB-163A5604521F}" destId="{64CACC85-F825-407E-9518-63EFABD805B0}" srcOrd="1" destOrd="0" parTransId="{362D5A48-C3C1-4776-9F4C-C55D797B73F0}" sibTransId="{DEBB5EDC-2497-4608-9718-B8E617A6A263}"/>
    <dgm:cxn modelId="{D7E33895-BE0B-47F6-A6C0-971A04498ED8}" type="presOf" srcId="{64CACC85-F825-407E-9518-63EFABD805B0}" destId="{6FFEDB18-3096-4F75-A4A3-72D667877474}" srcOrd="0" destOrd="1" presId="urn:microsoft.com/office/officeart/2005/8/layout/chevron2"/>
    <dgm:cxn modelId="{8AB282D5-A7C2-4EA8-8671-28255D8C3544}" srcId="{18828035-5D27-4B0C-A7F6-8D6F74F15D38}" destId="{DC29F900-401D-4C83-9CA0-16CD45164C59}" srcOrd="2" destOrd="0" parTransId="{8D658503-2299-416C-819B-5A1FCEC0BB75}" sibTransId="{6398DD98-F9AF-4F75-B883-E63C58716543}"/>
    <dgm:cxn modelId="{C9DC8AAE-5E90-4885-A363-028755DD8EC3}" type="presOf" srcId="{B9AE2477-9479-4C8D-84DE-D7394436925C}" destId="{C8C0653E-7505-4EB0-A40B-CF97ABD6B3A3}" srcOrd="0" destOrd="1" presId="urn:microsoft.com/office/officeart/2005/8/layout/chevron2"/>
    <dgm:cxn modelId="{C6C09B66-696F-4FF0-A19C-79535DB598BD}" type="presParOf" srcId="{8A619A3D-0FFD-4587-AE07-BBCD2CD45181}" destId="{6FEEF0DB-99CE-413A-B788-6DB6DF663C08}" srcOrd="0" destOrd="0" presId="urn:microsoft.com/office/officeart/2005/8/layout/chevron2"/>
    <dgm:cxn modelId="{5A1AED32-064B-4C22-BA79-5DE5AEA051DB}" type="presParOf" srcId="{6FEEF0DB-99CE-413A-B788-6DB6DF663C08}" destId="{5F970EAA-E70E-4BD5-82B2-1C2D8A32A317}" srcOrd="0" destOrd="0" presId="urn:microsoft.com/office/officeart/2005/8/layout/chevron2"/>
    <dgm:cxn modelId="{C771380C-E189-4EBB-A773-69A5DBB0A296}" type="presParOf" srcId="{6FEEF0DB-99CE-413A-B788-6DB6DF663C08}" destId="{C8C0653E-7505-4EB0-A40B-CF97ABD6B3A3}" srcOrd="1" destOrd="0" presId="urn:microsoft.com/office/officeart/2005/8/layout/chevron2"/>
    <dgm:cxn modelId="{B7A1A8A9-31A9-4DAA-9731-174DF692EBD2}" type="presParOf" srcId="{8A619A3D-0FFD-4587-AE07-BBCD2CD45181}" destId="{CA470EBB-A1F9-4665-8998-92BE694CF0FC}" srcOrd="1" destOrd="0" presId="urn:microsoft.com/office/officeart/2005/8/layout/chevron2"/>
    <dgm:cxn modelId="{CBEBB097-99C1-41EF-A31A-C0564A4509BA}" type="presParOf" srcId="{8A619A3D-0FFD-4587-AE07-BBCD2CD45181}" destId="{43843D64-5F0A-4758-85C5-C27CECC82975}" srcOrd="2" destOrd="0" presId="urn:microsoft.com/office/officeart/2005/8/layout/chevron2"/>
    <dgm:cxn modelId="{38C098D1-6DF2-435E-A277-732B94A6FD19}" type="presParOf" srcId="{43843D64-5F0A-4758-85C5-C27CECC82975}" destId="{924173B3-90F3-4C56-A290-38D4B55E1C04}" srcOrd="0" destOrd="0" presId="urn:microsoft.com/office/officeart/2005/8/layout/chevron2"/>
    <dgm:cxn modelId="{3228741E-0471-4000-961C-CEA8BF86FFF0}" type="presParOf" srcId="{43843D64-5F0A-4758-85C5-C27CECC82975}" destId="{6FFEDB18-3096-4F75-A4A3-72D667877474}" srcOrd="1" destOrd="0" presId="urn:microsoft.com/office/officeart/2005/8/layout/chevron2"/>
    <dgm:cxn modelId="{AD314E8B-4AE3-4800-A74D-2FAB2913A3C6}" type="presParOf" srcId="{8A619A3D-0FFD-4587-AE07-BBCD2CD45181}" destId="{0693BEE7-B5A6-403D-953A-1220EAC54EA2}" srcOrd="3" destOrd="0" presId="urn:microsoft.com/office/officeart/2005/8/layout/chevron2"/>
    <dgm:cxn modelId="{3A3ABF6F-089E-4D0B-A865-7D6816EAA5C7}" type="presParOf" srcId="{8A619A3D-0FFD-4587-AE07-BBCD2CD45181}" destId="{8CA45C83-B440-4C9C-832A-5CF5B1661240}" srcOrd="4" destOrd="0" presId="urn:microsoft.com/office/officeart/2005/8/layout/chevron2"/>
    <dgm:cxn modelId="{8D87F60B-CB3F-47D7-84E3-DEA3156A63F1}" type="presParOf" srcId="{8CA45C83-B440-4C9C-832A-5CF5B1661240}" destId="{DB29DD56-4866-4506-8631-2E4739D54298}" srcOrd="0" destOrd="0" presId="urn:microsoft.com/office/officeart/2005/8/layout/chevron2"/>
    <dgm:cxn modelId="{AFE16BF5-4BD6-4595-9861-F412E8959E59}" type="presParOf" srcId="{8CA45C83-B440-4C9C-832A-5CF5B1661240}" destId="{3445F1E7-5D71-4EFA-B037-4FB3D8CD6283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A815775E-6694-4FB1-B0A4-E344D9B6995C}" type="datetimeFigureOut">
              <a:rPr lang="ru-RU"/>
              <a:pPr>
                <a:defRPr/>
              </a:pPr>
              <a:t>08.04.2014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6B1B9F78-215C-4AFC-997E-D0CE08BD82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1F5C5-7F5B-4B06-8F27-6AF03FD117B5}" type="datetimeFigureOut">
              <a:rPr lang="ru-RU"/>
              <a:pPr>
                <a:defRPr/>
              </a:pPr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83C1E-DFE6-4D23-AD25-9224BD386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C88CE-64A0-419F-834D-1EC256932EDA}" type="datetimeFigureOut">
              <a:rPr lang="ru-RU"/>
              <a:pPr>
                <a:defRPr/>
              </a:pPr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9301F-9E6E-43EB-8A26-AAE65BB24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A32B-8662-4FB5-87F8-D1422EC12505}" type="datetimeFigureOut">
              <a:rPr lang="ru-RU"/>
              <a:pPr>
                <a:defRPr/>
              </a:pPr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11E81-E791-4C90-87D6-A0778C9CF3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080E7-34B0-49E3-AAF1-DA48CAB71AA1}" type="datetimeFigureOut">
              <a:rPr lang="ru-RU"/>
              <a:pPr>
                <a:defRPr/>
              </a:pPr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1C4EB-8899-4E93-8BA8-7A22705C46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A513D-A097-4300-8AA9-9852D962D77F}" type="datetimeFigureOut">
              <a:rPr lang="ru-RU"/>
              <a:pPr>
                <a:defRPr/>
              </a:pPr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DB0FB-ACDA-4410-9D53-F89EF08B88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2FC78-6FC1-4B0E-8474-38AF1E693B12}" type="datetimeFigureOut">
              <a:rPr lang="ru-RU"/>
              <a:pPr>
                <a:defRPr/>
              </a:pPr>
              <a:t>08.04.2014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D904E-C125-43DF-8536-A71EE103F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11773-EC4B-4508-B37A-54BBECA99241}" type="datetimeFigureOut">
              <a:rPr lang="ru-RU"/>
              <a:pPr>
                <a:defRPr/>
              </a:pPr>
              <a:t>08.04.2014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7C5A5-CDA8-4F7A-AE12-6F75C2700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E7BB1-02D5-4920-9990-34FF9711703C}" type="datetimeFigureOut">
              <a:rPr lang="ru-RU"/>
              <a:pPr>
                <a:defRPr/>
              </a:pPr>
              <a:t>08.04.2014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48206-5965-4F92-B45E-9F0F57A11C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4006C-BD54-42D4-8A29-BEB429452E0C}" type="datetimeFigureOut">
              <a:rPr lang="ru-RU"/>
              <a:pPr>
                <a:defRPr/>
              </a:pPr>
              <a:t>08.04.2014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A4DF4-A044-4D9F-98E2-847A5105E6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6B1E4-95A6-46E8-B629-3B5473797499}" type="datetimeFigureOut">
              <a:rPr lang="ru-RU"/>
              <a:pPr>
                <a:defRPr/>
              </a:pPr>
              <a:t>08.04.2014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EDDB8-0121-443D-B1F3-DD7FF96157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13EA3-BD4A-491D-8309-4248F193F2D7}" type="datetimeFigureOut">
              <a:rPr lang="ru-RU"/>
              <a:pPr>
                <a:defRPr/>
              </a:pPr>
              <a:t>08.04.2014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2841C-2E47-4C3F-81C0-0860791620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AC5C320-09F4-4288-927E-9E3D51109936}" type="datetimeFigureOut">
              <a:rPr lang="ru-RU"/>
              <a:pPr>
                <a:defRPr/>
              </a:pPr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F1384D-A1D8-4560-91D5-56E085AC34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gif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43.gif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gif"/><Relationship Id="rId4" Type="http://schemas.openxmlformats.org/officeDocument/2006/relationships/image" Target="../media/image7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7" Type="http://schemas.openxmlformats.org/officeDocument/2006/relationships/image" Target="../media/image82.gif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gif"/><Relationship Id="rId5" Type="http://schemas.openxmlformats.org/officeDocument/2006/relationships/image" Target="../media/image80.gif"/><Relationship Id="rId4" Type="http://schemas.openxmlformats.org/officeDocument/2006/relationships/image" Target="../media/image7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gif"/><Relationship Id="rId4" Type="http://schemas.openxmlformats.org/officeDocument/2006/relationships/image" Target="../media/image8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gif"/><Relationship Id="rId3" Type="http://schemas.openxmlformats.org/officeDocument/2006/relationships/image" Target="../media/image93.jpeg"/><Relationship Id="rId7" Type="http://schemas.openxmlformats.org/officeDocument/2006/relationships/image" Target="../media/image96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smiles.33b.ru/smile.94688.html" TargetMode="External"/><Relationship Id="rId3" Type="http://schemas.openxmlformats.org/officeDocument/2006/relationships/diagramData" Target="../diagrams/data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openxmlformats.org/officeDocument/2006/relationships/hyperlink" Target="http://smiles.33b.ru/smile.94680.html" TargetMode="Externa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smiles.33b.ru/smile.94690.html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5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smiles.33b.ru/smile.94686.html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hyperlink" Target="http://smiles.33b.ru/smile.99954.html" TargetMode="Externa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ГАБИШЕВСКАЯ  ШКОЛА\картинки школа\Фото-14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714620"/>
            <a:ext cx="4572032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57158" y="0"/>
            <a:ext cx="8286808" cy="2500354"/>
          </a:xfrm>
          <a:prstGeom prst="rect">
            <a:avLst/>
          </a:prstGeom>
        </p:spPr>
        <p:txBody>
          <a:bodyPr numCol="1">
            <a:prstTxWarp prst="textInflateTop">
              <a:avLst/>
            </a:prstTxWarp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all" spc="0" normalizeH="0" baseline="0" noProof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Габишевская</a:t>
            </a:r>
            <a:r>
              <a:rPr kumimoji="0" lang="ru-RU" sz="4400" b="1" i="0" u="none" strike="noStrike" kern="1200" cap="all" spc="0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школа: вчера и сегодня</a:t>
            </a:r>
            <a:endParaRPr kumimoji="0" lang="ru-RU" sz="4400" b="1" i="0" u="none" strike="noStrike" kern="1200" cap="all" spc="0" normalizeH="0" baseline="0" noProof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143504" y="3143248"/>
            <a:ext cx="4000496" cy="3714752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ученица 10 А класса </a:t>
            </a:r>
          </a:p>
          <a:p>
            <a:pPr algn="ctr"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Ахтямова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Гульназ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Научный руководитель:</a:t>
            </a:r>
          </a:p>
          <a:p>
            <a:pPr algn="ctr"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Шайхутдинов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З.К.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46832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TEMP.pc.019\Desktop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643182"/>
            <a:ext cx="2181225" cy="21050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3" descr="C:\Users\TEMP.pc.019\Desktop\моденов медаль сувор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3286124"/>
            <a:ext cx="3357586" cy="25685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4" descr="C:\Users\TEMP.pc.019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4143380"/>
            <a:ext cx="1981200" cy="23145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5605" name="Прямоугольник 6"/>
          <p:cNvSpPr>
            <a:spLocks noChangeArrowheads="1"/>
          </p:cNvSpPr>
          <p:nvPr/>
        </p:nvSpPr>
        <p:spPr bwMode="auto">
          <a:xfrm>
            <a:off x="214313" y="500063"/>
            <a:ext cx="8643937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Олег награжден нагрудными знаками «За отличие в службе»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степени и медалью Суворова. Медаль получил за спасение боевых товарищей, которые попали в засаду. </a:t>
            </a:r>
            <a:endParaRPr lang="ru-RU" sz="3200" dirty="0"/>
          </a:p>
        </p:txBody>
      </p:sp>
    </p:spTree>
  </p:cSld>
  <p:clrMapOvr>
    <a:masterClrMapping/>
  </p:clrMapOvr>
  <p:transition advTm="7379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3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571504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Яруллин Айдар </a:t>
            </a:r>
          </a:p>
        </p:txBody>
      </p:sp>
      <p:pic>
        <p:nvPicPr>
          <p:cNvPr id="8" name="Picture 2" descr="C:\ГАБИШЕВСКАЯ  ШКОЛА\айдар яруллин\x_bd59fa3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214686"/>
            <a:ext cx="4500594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57158" y="928670"/>
            <a:ext cx="8429684" cy="185736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одержимое 8"/>
          <p:cNvSpPr>
            <a:spLocks noGrp="1"/>
          </p:cNvSpPr>
          <p:nvPr>
            <p:ph idx="1"/>
          </p:nvPr>
        </p:nvSpPr>
        <p:spPr>
          <a:xfrm>
            <a:off x="0" y="928670"/>
            <a:ext cx="8786842" cy="2285992"/>
          </a:xfrm>
        </p:spPr>
        <p:txBody>
          <a:bodyPr>
            <a:noAutofit/>
          </a:bodyPr>
          <a:lstStyle/>
          <a:p>
            <a:pPr algn="just"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Мастер спорта России, член сборной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России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фехтованию. Многократный победитель чемпионатов Татарстана в личном и командном зачете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Бронзовый призер кубка России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Победитель и призер многих всероссийских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турниров, универсиад.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Финалист кубка мира.</a:t>
            </a:r>
            <a:endParaRPr lang="ru-RU" sz="2400" dirty="0"/>
          </a:p>
        </p:txBody>
      </p:sp>
      <p:pic>
        <p:nvPicPr>
          <p:cNvPr id="2050" name="Picture 2" descr="C:\Users\TEMP.pc.019\Desktop\sporta-94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3900" y="5643578"/>
            <a:ext cx="714348" cy="876300"/>
          </a:xfrm>
          <a:prstGeom prst="rect">
            <a:avLst/>
          </a:prstGeom>
          <a:noFill/>
        </p:spPr>
      </p:pic>
      <p:pic>
        <p:nvPicPr>
          <p:cNvPr id="9" name="Picture 14" descr="C:\все файлы ахтямовой гульназ\прага чехия\liniia-428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2714620"/>
            <a:ext cx="39052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704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2" descr="C:\ГАБИШЕВСКАЯ  ШКОЛА\айдар яруллин\x_be27cce5айдар яруллинэ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356"/>
            <a:ext cx="314327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2" descr="C:\ГАБИШЕВСКАЯ  ШКОЛА\айдар яруллин\x_25cae9b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714356"/>
            <a:ext cx="3429001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2" descr="C:\ГАБИШЕВСКАЯ  ШКОЛА\айдар яруллин\x_afb981f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714356"/>
            <a:ext cx="201930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2" descr="C:\ГАБИШЕВСКАЯ  ШКОЛА\айдар яруллин\2008 год айдар яруллин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643314"/>
            <a:ext cx="314327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525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511175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Ядгаров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Искандер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858250" cy="200026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  <a:defRPr/>
            </a:pPr>
            <a:r>
              <a:rPr lang="ru-RU" dirty="0" smtClean="0"/>
              <a:t>    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Он - чемпион первенства Москвы в эстафете по шоссе среди студентов, победитель Кубка МГУ в 2010 году, неоднократный победитель и призер Первенства ВУЗов по бегу. Победитель Афинского 31-ого классического марафона на 10- километровой дистанции. 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2" descr="C:\ГАБИШЕВСКАЯ  ШКОЛА\ядгарорв\aLsqGbFQYi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571876"/>
            <a:ext cx="3414713" cy="2909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ГАБИШЕВСКАЯ  ШКОЛА\ядгарорв\bWVdEFgrV-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3214686"/>
            <a:ext cx="2071688" cy="3286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C:\ГАБИШЕВСКАЯ  ШКОЛА\ядгарорв\3й фестиваль бега геологов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214686"/>
            <a:ext cx="2143140" cy="3357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1" descr="C:\все файлы ахтямовой гульназ\прага чехия\liniia-4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714356"/>
            <a:ext cx="32004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589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2" descr="C:\ГАБИШЕВСКАЯ  ШКОЛА\ядгарорв\Рождественский кубок 2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57554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2" name="Picture 2" descr="C:\ГАБИШЕВСКАЯ  ШКОЛА\ядгарорв\Открытие зимнего сезона 20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25" y="0"/>
            <a:ext cx="3000375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C:\Users\TEMP.pc.019\Desktop\Рисунок1ядгаров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0"/>
            <a:ext cx="3071813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2777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Нутфуллин Роберт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5" y="1928802"/>
            <a:ext cx="4429156" cy="4471999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В возрасте 17 лет Нутфуллин Роберт выиграл с высоким результатом 400 метровку (49.24 сек) и получил звание КМС - Кандидат в Мастера Спорта. На Чемпионате Европы в Англии занял 3 место и получил звание МС – Мастера Спорта.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6" name="Picture 2" descr="C:\ГАБИШЕВСКАЯ  ШКОЛА\роберт\t_8IQjvoDt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2928938" cy="47577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1" descr="C:\все файлы ахтямовой гульназ\прага чехия\liniia-41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928670"/>
            <a:ext cx="32004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Users\TEMP.pc.019\Desktop\sporta-94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86776" y="5643578"/>
            <a:ext cx="571500" cy="876300"/>
          </a:xfrm>
          <a:prstGeom prst="rect">
            <a:avLst/>
          </a:prstGeom>
          <a:noFill/>
        </p:spPr>
      </p:pic>
    </p:spTree>
  </p:cSld>
  <p:clrMapOvr>
    <a:masterClrMapping/>
  </p:clrMapOvr>
  <p:transition advTm="10608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ГАБИШЕВСКАЯ  ШКОЛА\роберт\qpRTGCSrdXo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C:\ГАБИШЕВСКАЯ  ШКОЛА\роберт\U_vbtECBzt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C:\ГАБИШЕВСКАЯ  ШКОЛА\роберт\BdCaYCDgwXE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C:\ГАБИШЕВСКАЯ  ШКОЛА\роберт\q27TQKiX1k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697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Наши медалисты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0" y="0"/>
          <a:ext cx="9144000" cy="6500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5" descr="C:\ГАБИШЕВСКАЯ  ШКОЛА\y_1db79f7a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000504"/>
            <a:ext cx="4500594" cy="2500330"/>
          </a:xfrm>
          <a:prstGeom prst="rect">
            <a:avLst/>
          </a:prstGeom>
          <a:noFill/>
        </p:spPr>
      </p:pic>
      <p:pic>
        <p:nvPicPr>
          <p:cNvPr id="8" name="Picture 3" descr="C:\ГАБИШЕВСКАЯ  ШКОЛА\GLPpYvtiy5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4000504"/>
            <a:ext cx="4214842" cy="2500330"/>
          </a:xfrm>
          <a:prstGeom prst="rect">
            <a:avLst/>
          </a:prstGeom>
          <a:noFill/>
        </p:spPr>
      </p:pic>
    </p:spTree>
  </p:cSld>
  <p:clrMapOvr>
    <a:masterClrMapping/>
  </p:clrMapOvr>
  <p:transition advTm="11419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285728"/>
            <a:ext cx="8686800" cy="11430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Крот Надежда и Белова Юлия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4929198"/>
            <a:ext cx="8229600" cy="1697031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 Белова Юлия победитель  республиканского конкурса 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«100 талантливых  детей села»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в 2009 и 2010 гг. Крот  Надежда победительница 2010 года.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6866" name="Picture 2" descr="C:\ГАБИШЕВСКАЯ  ШКОЛА\DSC_05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00174"/>
            <a:ext cx="4214842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3" descr="с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571612"/>
            <a:ext cx="2362200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2" descr="anmated_doll_0003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43834" y="5857892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702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85794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Сергей Штатнов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4714884"/>
            <a:ext cx="8329640" cy="2143115"/>
          </a:xfrm>
        </p:spPr>
        <p:txBody>
          <a:bodyPr>
            <a:normAutofit lnSpcReduction="10000"/>
          </a:bodyPr>
          <a:lstStyle/>
          <a:p>
            <a:pPr algn="just"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Сергей Штатнов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во время обучения в РАТИ, начинает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принимать участие в спектаклях Казанского театра имени Качалова. В настоящее время продолжает обучение в Москве, снимается в телесериалах.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2" name="Picture 2" descr="C:\ГАБИШЕВСКАЯ  ШКОЛА\штатнов\jx07OJGkxl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43050"/>
            <a:ext cx="1714500" cy="301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2" descr="C:\ГАБИШЕВСКАЯ  ШКОЛА\штатнов\y_5a7a323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1643050"/>
            <a:ext cx="3357563" cy="3000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2" descr="C:\ГАБИШЕВСКАЯ  ШКОЛА\штатнов\штатнов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357313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2" descr="C:\ГАБИШЕВСКАЯ  ШКОЛА\штатнов\vt9Gqtw_m6I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1643050"/>
            <a:ext cx="1857375" cy="3000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2" descr="C:\ГАБИШЕВСКАЯ  ШКОЛА\штатнов\x_7a3c659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8125" y="0"/>
            <a:ext cx="12858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1" descr="C:\все файлы ахтямовой гульназ\прага чехия\liniia-413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488" y="857232"/>
            <a:ext cx="32004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56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ГАБИШЕВСКАЯ  ШКОЛА\DSCN0326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63" y="5357813"/>
            <a:ext cx="8358187" cy="1285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Целью исследовательской работы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изучение истории школы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достижений выпускников и педагогов, которыми общеобразовательное учреждение может по праву гордиться.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5585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50" y="2928938"/>
            <a:ext cx="9429750" cy="142875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Arial" charset="0"/>
              <a:buNone/>
              <a:defRPr/>
            </a:pPr>
            <a:r>
              <a:rPr lang="ru-RU" dirty="0" smtClean="0"/>
              <a:t>    Задействован во многих постановках театра: «Иван - </a:t>
            </a:r>
            <a:r>
              <a:rPr lang="ru-RU" dirty="0" err="1" smtClean="0"/>
              <a:t>дурак</a:t>
            </a:r>
            <a:r>
              <a:rPr lang="ru-RU" dirty="0" smtClean="0"/>
              <a:t> и черти», «Великий комбинатор», «Вишневый сад», «</a:t>
            </a:r>
            <a:r>
              <a:rPr lang="ru-RU" dirty="0" err="1" smtClean="0"/>
              <a:t>Трехгрошовая</a:t>
            </a:r>
            <a:r>
              <a:rPr lang="ru-RU" dirty="0" smtClean="0"/>
              <a:t> опера» и др. </a:t>
            </a:r>
          </a:p>
          <a:p>
            <a:pPr>
              <a:buFont typeface="Arial" charset="0"/>
              <a:buNone/>
              <a:defRPr/>
            </a:pPr>
            <a:endParaRPr lang="ru-RU" dirty="0"/>
          </a:p>
        </p:txBody>
      </p:sp>
      <p:pic>
        <p:nvPicPr>
          <p:cNvPr id="40963" name="Picture 2" descr="C:\ГАБИШЕВСКАЯ  ШКОЛА\штатнов\JycECT8Hcc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5718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2" descr="C:\ГАБИШЕВСКАЯ  ШКОЛА\штатнов\x_8d828f7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88" y="0"/>
            <a:ext cx="421481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2" descr="C:\ГАБИШЕВСКАЯ  ШКОЛА\штатнов\x_d5bd284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14813"/>
            <a:ext cx="314325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2" descr="C:\ГАБИШЕВСКАЯ  ШКОЛА\штатнов\x_ddf2be7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50" y="4214813"/>
            <a:ext cx="18573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2" descr="C:\ГАБИШЕВСКАЯ  ШКОЛА\штатнов\BNvxoMqpWR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3250" y="0"/>
            <a:ext cx="20002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2" descr="C:\ГАБИШЕВСКАЯ  ШКОЛА\штатнов\y_d0151f58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625" y="4214813"/>
            <a:ext cx="41433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507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TEMP.pc.019\Desktop\паленова наташ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071546"/>
            <a:ext cx="2143140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928794" y="285728"/>
            <a:ext cx="5335862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Паленова Наташа</a:t>
            </a: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charset="0"/>
            </a:endParaRPr>
          </a:p>
        </p:txBody>
      </p:sp>
      <p:pic>
        <p:nvPicPr>
          <p:cNvPr id="8199" name="Picture 14" descr="C:\все файлы ахтямовой гульназ\прага чехия\liniia-428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928670"/>
            <a:ext cx="3762388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428596" y="4857760"/>
            <a:ext cx="8715404" cy="200024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Паленова Наташа работает в одном из Казанских школ учителем математики и педагогом-организатором. В 2009 году она стала призером конкурса  «Лидер года 2009» в номинации «Руководитель молодежной организации».</a:t>
            </a:r>
          </a:p>
        </p:txBody>
      </p:sp>
      <p:pic>
        <p:nvPicPr>
          <p:cNvPr id="10" name="Picture 2" descr="C:\Users\TEMP.pc.019\Desktop\паленова наталь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142984"/>
            <a:ext cx="2286016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4" descr="C:\ГАБИШЕВСКАЯ  ШКОЛА\алина и другие последние фотографии\наталья паленова лидер год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1714488"/>
            <a:ext cx="4143404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0280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4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2984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Аделя Бакирова</a:t>
            </a:r>
          </a:p>
        </p:txBody>
      </p:sp>
      <p:sp>
        <p:nvSpPr>
          <p:cNvPr id="43011" name="Содержимое 3"/>
          <p:cNvSpPr>
            <a:spLocks noGrp="1"/>
          </p:cNvSpPr>
          <p:nvPr>
            <p:ph idx="1"/>
          </p:nvPr>
        </p:nvSpPr>
        <p:spPr>
          <a:xfrm>
            <a:off x="0" y="4643446"/>
            <a:ext cx="8715375" cy="2214554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Аделя Бакирова позиционирует себя как начинающая поэтесса, писательница и певица.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 лет попробовала себя как прозаик и в ее тетрадках появляются первые лирические миниатюры, рассуждения, рассказы. </a:t>
            </a:r>
          </a:p>
        </p:txBody>
      </p:sp>
      <p:pic>
        <p:nvPicPr>
          <p:cNvPr id="43012" name="Picture 2" descr="C:\ГАБИШЕВСКАЯ  ШКОЛА\бакирова\y_31c8e42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285860"/>
            <a:ext cx="5429268" cy="3429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4" descr="C:\все файлы ахтямовой гульназ\прага чехия\liniia-428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857232"/>
            <a:ext cx="3905250" cy="45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4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710" y="5286388"/>
            <a:ext cx="1511300" cy="1368425"/>
          </a:xfrm>
          <a:prstGeom prst="rect">
            <a:avLst/>
          </a:prstGeom>
          <a:noFill/>
        </p:spPr>
      </p:pic>
    </p:spTree>
  </p:cSld>
  <p:clrMapOvr>
    <a:masterClrMapping/>
  </p:clrMapOvr>
  <p:transition advTm="10593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Содержимое 2"/>
          <p:cNvSpPr>
            <a:spLocks noGrp="1"/>
          </p:cNvSpPr>
          <p:nvPr>
            <p:ph idx="1"/>
          </p:nvPr>
        </p:nvSpPr>
        <p:spPr>
          <a:xfrm>
            <a:off x="-285750" y="500063"/>
            <a:ext cx="9286875" cy="4025900"/>
          </a:xfrm>
        </p:spPr>
        <p:txBody>
          <a:bodyPr/>
          <a:lstStyle/>
          <a:p>
            <a:pPr algn="just">
              <a:buNone/>
            </a:pPr>
            <a:r>
              <a:rPr lang="ru-RU" sz="2400" dirty="0" smtClean="0"/>
              <a:t>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2007-2008 г. написала первую книгу "Обиженная на судьбу". В 2009 г. пишется вторая книга- "Тот, что был со мной". В 2011году  выходит третий сборник стихов - "Тот, что был со мной - 2. Возвращение домой». </a:t>
            </a:r>
          </a:p>
        </p:txBody>
      </p:sp>
      <p:pic>
        <p:nvPicPr>
          <p:cNvPr id="44035" name="Picture 2" descr="C:\ГАБИШЕВСКАЯ  ШКОЛА\бакирова\y_6a4c17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3143250"/>
            <a:ext cx="2428892" cy="3357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2" descr="C:\ГАБИШЕВСКАЯ  ШКОЛА\бакирова\y_d3c8bd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2428868"/>
            <a:ext cx="2286000" cy="3786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4037" name="Picture 2" descr="C:\ГАБИШЕВСКАЯ  ШКОЛА\бакирова\x_b21a95cb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3071813"/>
            <a:ext cx="2286000" cy="3429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4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28" y="5715016"/>
            <a:ext cx="338156" cy="831848"/>
          </a:xfrm>
          <a:prstGeom prst="rect">
            <a:avLst/>
          </a:prstGeom>
          <a:noFill/>
        </p:spPr>
      </p:pic>
    </p:spTree>
  </p:cSld>
  <p:clrMapOvr>
    <a:masterClrMapping/>
  </p:clrMapOvr>
  <p:transition advTm="8908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Сафина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Алима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Picture 8" descr="C:\ГАБИШЕВСКАЯ  ШКОЛА\фотографии\DjhxnLseCmo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00174"/>
            <a:ext cx="5572164" cy="4052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4" name="Picture 2" descr="C:\ГАБИШЕВСКАЯ  ШКОЛА\фотографии\E_L6TzsH1D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357562"/>
            <a:ext cx="1928826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5" name="Picture 3" descr="C:\ГАБИШЕВСКАЯ  ШКОЛА\фотографии\exqVZyCP6S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3286124"/>
            <a:ext cx="2071702" cy="3324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14" descr="7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500042"/>
            <a:ext cx="719138" cy="908050"/>
          </a:xfrm>
          <a:prstGeom prst="rect">
            <a:avLst/>
          </a:prstGeom>
          <a:noFill/>
        </p:spPr>
      </p:pic>
      <p:pic>
        <p:nvPicPr>
          <p:cNvPr id="9" name="Picture 15" descr="7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86776" y="571480"/>
            <a:ext cx="573088" cy="784225"/>
          </a:xfrm>
          <a:prstGeom prst="rect">
            <a:avLst/>
          </a:prstGeom>
          <a:noFill/>
        </p:spPr>
      </p:pic>
      <p:pic>
        <p:nvPicPr>
          <p:cNvPr id="10" name="Picture 51" descr="165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43174" y="1071546"/>
            <a:ext cx="3857652" cy="381000"/>
          </a:xfrm>
          <a:prstGeom prst="rect">
            <a:avLst/>
          </a:prstGeom>
          <a:noFill/>
        </p:spPr>
      </p:pic>
    </p:spTree>
  </p:cSld>
  <p:clrMapOvr>
    <a:masterClrMapping/>
  </p:clrMapOvr>
  <p:transition advTm="16551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Самитова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Юлдуз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786322"/>
            <a:ext cx="8358246" cy="1339841"/>
          </a:xfrm>
        </p:spPr>
        <p:txBody>
          <a:bodyPr/>
          <a:lstStyle/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Работает в Полномочном представительстве РТ консультантом отдела по взаимодействию с органами государственной власти в сфере культуры, науки, образования и связям с общественностью. 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1285860"/>
            <a:ext cx="1714512" cy="32147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 descr="C:\Users\TEMP.pc.019\Desktop\Йолдыз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142984"/>
            <a:ext cx="2071702" cy="35004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Picture 3" descr="C:\Users\TEMP.pc.019\Desktop\IMG_04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571612"/>
            <a:ext cx="3357586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9" descr="C:\все файлы ахтямовой гульназ\прага чехия\liniia-11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1142984"/>
            <a:ext cx="24765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1652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ГАБИШЕВСКАЯ  ШКОЛА\6PjVqUTAOn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2000232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C:\ГАБИШЕВСКАЯ  ШКОЛА\JSE99hESkz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46" y="857232"/>
            <a:ext cx="2357454" cy="30718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 descr="C:\ГАБИШЕВСКАЯ  ШКОЛА\CnrOqJw0yz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3571876"/>
            <a:ext cx="3929090" cy="3286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Наши на Универсиаде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0" y="4000504"/>
            <a:ext cx="2328850" cy="2482849"/>
          </a:xfrm>
        </p:spPr>
        <p:txBody>
          <a:bodyPr/>
          <a:lstStyle/>
          <a:p>
            <a:pPr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Валеев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Айдар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Захарова К.</a:t>
            </a:r>
          </a:p>
          <a:p>
            <a:pPr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КрасноваЖанна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Иванов Кирилл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3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86512" y="3929066"/>
            <a:ext cx="2857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Зинатуллин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Дамир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Сафарова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Рузиля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Шарибзянов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Азат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Забаирова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Альбина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Ахметзянов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Ильназ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ГАБИШЕВСКАЯ  ШКОЛА\DjygGVS6n_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0232" y="857232"/>
            <a:ext cx="2500330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C:\ГАБИШЕВСКАЯ  ШКОЛА\RJd8D1sgF-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857232"/>
            <a:ext cx="2143140" cy="30718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8564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Школа сегодня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2" name="Picture 2" descr="C:\Users\TEMP.pc.019\Desktop\НАШИ ПЕДАГОГ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000108"/>
            <a:ext cx="5786478" cy="42862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Picture 6" descr="C:\ГАБИШЕВСКАЯ  ШКОЛА\фотографии\DSCN03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5143512"/>
            <a:ext cx="1857388" cy="128588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14" name="Picture 2" descr="C:\Users\TEMP.pc.019\Desktop\DSCN03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4857760"/>
            <a:ext cx="1857388" cy="128588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15" name="Picture 7" descr="C:\ГАБИШЕВСКАЯ  ШКОЛА\фотографии\DSCN0326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5000636"/>
            <a:ext cx="1785949" cy="135732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7178" name="Picture 10" descr="C:\ГАБИШЕВСКАЯ  ШКОЛА\учителя\5500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1214422"/>
            <a:ext cx="1143008" cy="1571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9" name="Picture 11" descr="C:\ГАБИШЕВСКАЯ  ШКОЛА\учителя\710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43834" y="1071546"/>
            <a:ext cx="1285884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83" name="Picture 15" descr="C:\ГАБИШЕВСКАЯ  ШКОЛА\фотографии\пдгл.png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15272" y="2857496"/>
            <a:ext cx="1119211" cy="1714512"/>
          </a:xfrm>
          <a:prstGeom prst="rect">
            <a:avLst/>
          </a:prstGeom>
          <a:noFill/>
        </p:spPr>
      </p:pic>
      <p:pic>
        <p:nvPicPr>
          <p:cNvPr id="7184" name="Picture 16" descr="C:\ГАБИШЕВСКАЯ  ШКОЛА\фотографии\пдгл.png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20" y="2928934"/>
            <a:ext cx="1357289" cy="1785949"/>
          </a:xfrm>
          <a:prstGeom prst="rect">
            <a:avLst/>
          </a:prstGeom>
          <a:noFill/>
        </p:spPr>
      </p:pic>
    </p:spTree>
  </p:cSld>
  <p:clrMapOvr>
    <a:masterClrMapping/>
  </p:clrMapOvr>
  <p:transition advTm="37300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Заключение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348" y="1214438"/>
          <a:ext cx="7972452" cy="4911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Tm="52447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Задачи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135729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C:\ГАБИШЕВСКАЯ  ШКОЛА\фотографии\image (2)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34300" y="5857892"/>
            <a:ext cx="1409700" cy="762000"/>
          </a:xfrm>
          <a:prstGeom prst="rect">
            <a:avLst/>
          </a:prstGeom>
          <a:noFill/>
        </p:spPr>
      </p:pic>
      <p:pic>
        <p:nvPicPr>
          <p:cNvPr id="5" name="Picture 11" descr="462ec7f84647d0ca4d1a898e6840bb5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43372" y="928670"/>
            <a:ext cx="1428750" cy="314325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5709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1143000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 все начиналось – история школы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ГАБИШЕВСКАЯ  ШКОЛА\DSC_0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785926"/>
            <a:ext cx="4000528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ГАБИШЕВСКАЯ  ШКОЛА\фотографии\image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9586" y="6072206"/>
            <a:ext cx="876300" cy="571480"/>
          </a:xfrm>
          <a:prstGeom prst="rect">
            <a:avLst/>
          </a:prstGeom>
          <a:noFill/>
        </p:spPr>
      </p:pic>
      <p:pic>
        <p:nvPicPr>
          <p:cNvPr id="9" name="Picture 2" descr="C:\ГАБИШЕВСКАЯ  ШКОЛА\DSC_049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786058"/>
            <a:ext cx="4000528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advTm="11434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00063" y="428625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all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Татьяна Григорьевна – первый директор школы</a:t>
            </a:r>
            <a:endParaRPr kumimoji="0" lang="ru-RU" sz="4400" b="1" i="0" u="none" strike="noStrike" kern="1200" cap="all" normalizeH="0" baseline="0" noProof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C:\ГАБИШЕВСКАЯ  ШКОЛА\getImage (14)3- курс. Педучилище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43050"/>
            <a:ext cx="1785950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ГАБИШЕВСКАЯ  ШКОЛА\DSC_04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1571612"/>
            <a:ext cx="2071702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ГАБИШЕВСКАЯ  ШКОЛА\getImage (14)Практика.3-курс,Пионерский лагерьЛандыш под Воронежем. Г. Семилуки.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2143116"/>
            <a:ext cx="4143376" cy="2674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3"/>
          <p:cNvSpPr txBox="1">
            <a:spLocks/>
          </p:cNvSpPr>
          <p:nvPr/>
        </p:nvSpPr>
        <p:spPr>
          <a:xfrm>
            <a:off x="428596" y="4929198"/>
            <a:ext cx="8501090" cy="164307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lvl="0" indent="-342900" algn="just" eaLnBrk="0" hangingPunct="0">
              <a:spcBef>
                <a:spcPct val="20000"/>
              </a:spcBef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 августа 1986 года становится первым директором нашей школы.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1990 года работает учителем математики. В настоящее время находится на заслуженной пенсии по возрасту.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7" descr="C:\все файлы ахтямовой гульназ\прага чехия\liniia-126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2" y="1500174"/>
            <a:ext cx="37623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24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2984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Мисбахов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Марс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Исхакович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786842" cy="2000264"/>
          </a:xfrm>
        </p:spPr>
        <p:txBody>
          <a:bodyPr/>
          <a:lstStyle/>
          <a:p>
            <a:pPr algn="just">
              <a:spcBef>
                <a:spcPts val="0"/>
              </a:spcBef>
              <a:buNone/>
            </a:pPr>
            <a:r>
              <a:rPr lang="ru-RU" dirty="0" smtClean="0"/>
              <a:t>    С 1989 по 2007 год работал директором школы. В настоящее время преподает географию и биологию в МБОУ «</a:t>
            </a:r>
            <a:r>
              <a:rPr lang="ru-RU" dirty="0" err="1" smtClean="0"/>
              <a:t>Габишевская</a:t>
            </a:r>
            <a:r>
              <a:rPr lang="ru-RU" dirty="0" smtClean="0"/>
              <a:t> СОШ».</a:t>
            </a:r>
          </a:p>
          <a:p>
            <a:pPr algn="just">
              <a:spcBef>
                <a:spcPts val="0"/>
              </a:spcBef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Picture 2" descr="C:\ГАБИШЕВСКАЯ  ШКОЛА\DSC_0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429000"/>
            <a:ext cx="3286147" cy="29289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2" descr="C:\ГАБИШЕВСКАЯ  ШКОЛА\x_75aff04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500438"/>
            <a:ext cx="2928958" cy="27860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Picture 2" descr="C:\ГАБИШЕВСКАЯ  ШКОЛА\учителя\3353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3357562"/>
            <a:ext cx="2357454" cy="3257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4" descr="C:\все файлы ахтямовой гульназ\прага чехия\liniia-428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785794"/>
            <a:ext cx="39052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4961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500034" y="4857760"/>
            <a:ext cx="8643966" cy="2000240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dirty="0" smtClean="0"/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конца августа 2007 года – директор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Габишевской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средней школы. В 2004 году присвоена 1 квалификационная категория по должности «Учитель». В январе 2008 года - 1 квалификационная по должности «Руководитель»</a:t>
            </a:r>
          </a:p>
          <a:p>
            <a:endParaRPr lang="ru-RU" dirty="0" smtClean="0"/>
          </a:p>
          <a:p>
            <a:pPr>
              <a:buFont typeface="Arial" charset="0"/>
              <a:buNone/>
            </a:pPr>
            <a:endParaRPr lang="ru-RU" dirty="0" smtClean="0"/>
          </a:p>
        </p:txBody>
      </p:sp>
      <p:pic>
        <p:nvPicPr>
          <p:cNvPr id="19460" name="Picture 2" descr="C:\ГАБИШЕВСКАЯ  ШКОЛА\y_57d4d1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000240"/>
            <a:ext cx="1428760" cy="27003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9461" name="Picture 2" descr="C:\ГАБИШЕВСКАЯ  ШКОЛА\Директор на балу. ВЫПУСК-20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2928934"/>
            <a:ext cx="2786082" cy="20716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C:\ГАБИШЕВСКАЯ  ШКОЛА\учителя\550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1428736"/>
            <a:ext cx="1857388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Заголовок 7"/>
          <p:cNvSpPr>
            <a:spLocks noGrp="1"/>
          </p:cNvSpPr>
          <p:nvPr>
            <p:ph type="title"/>
          </p:nvPr>
        </p:nvSpPr>
        <p:spPr>
          <a:xfrm>
            <a:off x="142844" y="214290"/>
            <a:ext cx="9001156" cy="92871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Бадамшина Марта Алексеевна</a:t>
            </a:r>
          </a:p>
        </p:txBody>
      </p:sp>
      <p:pic>
        <p:nvPicPr>
          <p:cNvPr id="9" name="Picture 9" descr="a98654191f5e3817aad43b6fdb6fb322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857232"/>
            <a:ext cx="3583002" cy="786603"/>
          </a:xfrm>
          <a:prstGeom prst="rect">
            <a:avLst/>
          </a:prstGeom>
          <a:noFill/>
        </p:spPr>
      </p:pic>
    </p:spTree>
  </p:cSld>
  <p:clrMapOvr>
    <a:masterClrMapping/>
  </p:clrMapOvr>
  <p:transition advTm="1507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571472" y="5000635"/>
            <a:ext cx="3925916" cy="1571637"/>
          </a:xfrm>
        </p:spPr>
        <p:txBody>
          <a:bodyPr/>
          <a:lstStyle/>
          <a:p>
            <a:pPr algn="ctr">
              <a:buNone/>
              <a:defRPr/>
            </a:pPr>
            <a:r>
              <a:rPr lang="ru-RU" dirty="0" smtClean="0"/>
              <a:t>      Панно Варфоломеева А.  «Парусник во время бури» получил медаль ВДНХ.</a:t>
            </a:r>
          </a:p>
          <a:p>
            <a:pPr>
              <a:buNone/>
              <a:defRPr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071934" y="500042"/>
            <a:ext cx="5072066" cy="107157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spcBef>
                <a:spcPts val="0"/>
              </a:spcBef>
            </a:pPr>
            <a:r>
              <a:rPr lang="ru-RU" sz="28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8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Садриева   </a:t>
            </a:r>
          </a:p>
          <a:p>
            <a:pPr algn="ctr">
              <a:spcBef>
                <a:spcPts val="0"/>
              </a:spcBef>
            </a:pPr>
            <a:r>
              <a:rPr lang="ru-RU" sz="38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800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Фания</a:t>
            </a:r>
            <a:endParaRPr lang="ru-RU" sz="380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>
          <a:xfrm>
            <a:off x="4500562" y="5000636"/>
            <a:ext cx="4500594" cy="1857364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 Садриева </a:t>
            </a:r>
            <a:r>
              <a:rPr lang="ru-RU" dirty="0" err="1" smtClean="0"/>
              <a:t>Фания</a:t>
            </a:r>
            <a:r>
              <a:rPr lang="ru-RU" dirty="0" smtClean="0"/>
              <a:t>, выпускница 1998 года,  одной из первых стала стипендиатом Президента РТ.</a:t>
            </a:r>
            <a:endParaRPr lang="ru-RU" dirty="0"/>
          </a:p>
        </p:txBody>
      </p:sp>
      <p:pic>
        <p:nvPicPr>
          <p:cNvPr id="12" name="Picture 2" descr="C:\ГАБИШЕВСКАЯ  ШКОЛА\DSC_05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643050"/>
            <a:ext cx="2357454" cy="2928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2" descr="C:\Users\TEMP.pc.019\Desktop\Bronze_VDN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357430"/>
            <a:ext cx="110490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C:\Users\TEMP.pc.019\Desktop\Gold_VDNH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1928802"/>
            <a:ext cx="11144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C:\Users\TEMP.pc.019\Desktop\Silver_VDNH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2357430"/>
            <a:ext cx="110490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500034" y="357166"/>
            <a:ext cx="4375044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Варфоломеев</a:t>
            </a:r>
          </a:p>
          <a:p>
            <a:pPr algn="ctr"/>
            <a:r>
              <a:rPr lang="ru-RU" sz="3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Андрей</a:t>
            </a:r>
            <a:endParaRPr lang="ru-RU" sz="3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7" name="Picture 10" descr="0f94a4ef70a1d04cae12a6bf4e462ccf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480" y="4714884"/>
            <a:ext cx="1857388" cy="428628"/>
          </a:xfrm>
          <a:prstGeom prst="rect">
            <a:avLst/>
          </a:prstGeom>
          <a:noFill/>
        </p:spPr>
      </p:pic>
      <p:pic>
        <p:nvPicPr>
          <p:cNvPr id="19" name="Picture 12" descr="96af3a3d67fc123575389ec061ebfc9b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00760" y="4714884"/>
            <a:ext cx="1753468" cy="385763"/>
          </a:xfrm>
          <a:prstGeom prst="rect">
            <a:avLst/>
          </a:prstGeom>
          <a:noFill/>
        </p:spPr>
      </p:pic>
    </p:spTree>
  </p:cSld>
  <p:clrMapOvr>
    <a:masterClrMapping/>
  </p:clrMapOvr>
  <p:transition advTm="21216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Моденов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Олег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929718" cy="3328998"/>
          </a:xfrm>
        </p:spPr>
        <p:txBody>
          <a:bodyPr/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В июне 1994 года, после окончания учебного подразделения,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Моденову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Олегу присваивается воинское звание «младший сержант», а 25 октября 1994  -  «сержант». </a:t>
            </a:r>
          </a:p>
        </p:txBody>
      </p:sp>
      <p:pic>
        <p:nvPicPr>
          <p:cNvPr id="1027" name="Picture 3" descr="C:\Users\TEMP.pc.019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928934"/>
            <a:ext cx="2462213" cy="33337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Picture 4" descr="C:\Users\TEMP.pc.019\Desktop\Рисунок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2928934"/>
            <a:ext cx="2346325" cy="33655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6" name="Picture 2" descr="G:\DSC059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3071810"/>
            <a:ext cx="2500330" cy="3416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15" descr="ad9acf9ba5f797611444f8063f8127a1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857232"/>
            <a:ext cx="2685025" cy="285752"/>
          </a:xfrm>
          <a:prstGeom prst="rect">
            <a:avLst/>
          </a:prstGeom>
          <a:noFill/>
        </p:spPr>
      </p:pic>
    </p:spTree>
  </p:cSld>
  <p:clrMapOvr>
    <a:masterClrMapping/>
  </p:clrMapOvr>
  <p:transition advTm="5804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2548</TotalTime>
  <Words>789</Words>
  <Application>Microsoft Office PowerPoint</Application>
  <PresentationFormat>Экран (4:3)</PresentationFormat>
  <Paragraphs>71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    Задачи</vt:lpstr>
      <vt:lpstr>Как все начиналось – история школы</vt:lpstr>
      <vt:lpstr>Слайд 5</vt:lpstr>
      <vt:lpstr>Мисбахов Марс Исхакович</vt:lpstr>
      <vt:lpstr>Бадамшина Марта Алексеевна</vt:lpstr>
      <vt:lpstr>Слайд 8</vt:lpstr>
      <vt:lpstr>    Моденов Олег</vt:lpstr>
      <vt:lpstr>Слайд 10</vt:lpstr>
      <vt:lpstr>     Яруллин Айдар </vt:lpstr>
      <vt:lpstr>Слайд 12</vt:lpstr>
      <vt:lpstr> Ядгаров Искандер</vt:lpstr>
      <vt:lpstr>Слайд 14</vt:lpstr>
      <vt:lpstr>  Нутфуллин Роберт</vt:lpstr>
      <vt:lpstr>Слайд 16</vt:lpstr>
      <vt:lpstr>Наши медалисты</vt:lpstr>
      <vt:lpstr>Крот Надежда и Белова Юлия</vt:lpstr>
      <vt:lpstr>Сергей Штатнов</vt:lpstr>
      <vt:lpstr>Слайд 20</vt:lpstr>
      <vt:lpstr>Слайд 21</vt:lpstr>
      <vt:lpstr> Аделя Бакирова</vt:lpstr>
      <vt:lpstr>Слайд 23</vt:lpstr>
      <vt:lpstr>Сафина Алима</vt:lpstr>
      <vt:lpstr>Самитова Юлдуз</vt:lpstr>
      <vt:lpstr>Наши на Универсиаде</vt:lpstr>
      <vt:lpstr>Школа сегодня</vt:lpstr>
      <vt:lpstr>      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владелец</cp:lastModifiedBy>
  <cp:revision>262</cp:revision>
  <dcterms:created xsi:type="dcterms:W3CDTF">2010-04-13T06:38:31Z</dcterms:created>
  <dcterms:modified xsi:type="dcterms:W3CDTF">2014-04-08T18:58:01Z</dcterms:modified>
</cp:coreProperties>
</file>